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Gill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2a89cd17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2a89cd17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2a89cd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2a89cd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2a89cd17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2a89cd1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2a89cd1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2a89cd1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a89cd1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2a89cd1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2a89cd17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2a89cd17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2a89cd17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2a89cd17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2a89cd17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2a89cd17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2a89cd17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2a89cd17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hyperlink" Target="http://www.youtube.com/watch?v=4Rgtzffgvlg" TargetMode="External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16.jp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12.jpg"/><Relationship Id="rId6" Type="http://schemas.openxmlformats.org/officeDocument/2006/relationships/image" Target="../media/image9.jpg"/><Relationship Id="rId7" Type="http://schemas.openxmlformats.org/officeDocument/2006/relationships/image" Target="../media/image18.jp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86000"/>
          </a:blip>
          <a:srcRect b="12495" l="0" r="0" t="12502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90900"/>
            <a:ext cx="8520600" cy="10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2021 </a:t>
            </a:r>
            <a:r>
              <a:rPr b="1" lang="en" sz="57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OA Unit Election</a:t>
            </a:r>
            <a:endParaRPr b="1" sz="57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000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Wag-O-Shag Lodge Order of the Arrow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224" y="3300300"/>
            <a:ext cx="2949776" cy="18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Char char="●"/>
            </a:pPr>
            <a:r>
              <a:rPr lang="en" sz="2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 final result has been reached</a:t>
            </a:r>
            <a:endParaRPr sz="27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Char char="●"/>
            </a:pPr>
            <a:r>
              <a:rPr lang="en" sz="2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Results will be announced at Callouts or when your Unit Leader deems it the appropriate time to do so</a:t>
            </a:r>
            <a:endParaRPr sz="27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Char char="●"/>
            </a:pPr>
            <a:r>
              <a:rPr lang="en" sz="2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Thank you for voting!</a:t>
            </a:r>
            <a:endParaRPr sz="27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Char char="●"/>
            </a:pPr>
            <a:r>
              <a:rPr lang="en" sz="2700">
                <a:solidFill>
                  <a:srgbClr val="00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OA members, remember to pay your 2021 dues!</a:t>
            </a:r>
            <a:endParaRPr sz="2700">
              <a:solidFill>
                <a:srgbClr val="000000"/>
              </a:solidFill>
              <a:highlight>
                <a:srgbClr val="FFFF00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 amt="38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pic>
        <p:nvPicPr>
          <p:cNvPr descr="2020 Unit Election Video.&#10;Order of the Arrow, Boy Scouts of America &#10; &#10;Website: https://oa-bsa.org &#10;Twitter: https://twitter.com/oabsa &#10;Instagram: https://instagram.com/oabsa &#10;Facebook: https://fb.com/oabsa &#10;Snapchat: https://www.snapchat.com/add/oa-bsa &#10;YouTube: https://youtube.com/oabsa &#10;Medium: https://medium.com/@oabsa &#10; &#10;#OABSA" id="64" name="Google Shape;64;p14" title="2020 Unit Election Vide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388" y="1017726"/>
            <a:ext cx="7585219" cy="41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2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OA Principles</a:t>
            </a:r>
            <a:endParaRPr sz="370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800175"/>
            <a:ext cx="730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recognize scouts and scouter who best exemplify the Scout Oath and Law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develop and maintain camping traditions and spirit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promote scout camping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crystalize the scout habit of helpfulness into a life of purpose of leadership in cheerful service to others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5">
            <a:alphaModFix/>
          </a:blip>
          <a:srcRect b="14144" l="15094" r="15247" t="15557"/>
          <a:stretch/>
        </p:blipFill>
        <p:spPr>
          <a:xfrm>
            <a:off x="7621150" y="3406525"/>
            <a:ext cx="1522851" cy="1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13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Lodge History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0" y="902200"/>
            <a:ext cx="56088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PAC Executive Charles G. Woodson conferred with Samoset Council Executive William Hoffman about starting a lodge for the 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Potawatomi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Area Council.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Lodge approved and chartered on Oct. 21, 1944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Lodge name 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derived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from “Waugoshance” meaning “little foxes”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351" y="1017725"/>
            <a:ext cx="3445649" cy="22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9325" y="3295125"/>
            <a:ext cx="28575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 amt="19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Wag-O-Shag and Camp Long Lake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6137100" cy="18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375" y="1017725"/>
            <a:ext cx="2566625" cy="1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5">
            <a:alphaModFix/>
          </a:blip>
          <a:srcRect b="11171" l="14280" r="0" t="28474"/>
          <a:stretch/>
        </p:blipFill>
        <p:spPr>
          <a:xfrm>
            <a:off x="6577373" y="2881325"/>
            <a:ext cx="2566624" cy="19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6760" y="3163825"/>
            <a:ext cx="2000612" cy="199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311700" y="1017725"/>
            <a:ext cx="4260300" cy="12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ill Sans"/>
              <a:buChar char="●"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Lodge comes together for many service events at Camp Long Lake including Fall and Spring Conference, Fireball, as well as various Ordeal Weekends 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8">
            <a:alphaModFix/>
          </a:blip>
          <a:srcRect b="8784" l="0" r="5775" t="5759"/>
          <a:stretch/>
        </p:blipFill>
        <p:spPr>
          <a:xfrm>
            <a:off x="4756200" y="1595100"/>
            <a:ext cx="1636975" cy="14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311700" y="3150825"/>
            <a:ext cx="4086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This year will be </a:t>
            </a:r>
            <a:r>
              <a:rPr lang="en" sz="1900"/>
              <a:t>CLL’s</a:t>
            </a:r>
            <a:r>
              <a:rPr lang="en" sz="1900"/>
              <a:t> 75th </a:t>
            </a:r>
            <a:r>
              <a:rPr lang="en" sz="1900"/>
              <a:t>Anniversary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BE THERE for Summer Camp!</a:t>
            </a:r>
            <a:r>
              <a:rPr lang="en" sz="1900"/>
              <a:t> 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Lodge now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863550"/>
            <a:ext cx="543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650+ registered members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Spring and Fall Conference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Winding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Chapter Events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Section Conclave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Summer Program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OA Members, check out the Fox Newsletter and our Instagram page @wagoshag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5">
            <a:alphaModFix/>
          </a:blip>
          <a:srcRect b="18180" l="17668" r="0" t="0"/>
          <a:stretch/>
        </p:blipFill>
        <p:spPr>
          <a:xfrm>
            <a:off x="6697425" y="1873000"/>
            <a:ext cx="2446574" cy="17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6">
            <a:alphaModFix/>
          </a:blip>
          <a:srcRect b="0" l="10123" r="12476" t="14929"/>
          <a:stretch/>
        </p:blipFill>
        <p:spPr>
          <a:xfrm>
            <a:off x="6871855" y="0"/>
            <a:ext cx="2272146" cy="18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7">
            <a:alphaModFix/>
          </a:blip>
          <a:srcRect b="23768" l="0" r="0" t="0"/>
          <a:stretch/>
        </p:blipFill>
        <p:spPr>
          <a:xfrm>
            <a:off x="7252675" y="3649475"/>
            <a:ext cx="1891326" cy="14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5425" y="1989650"/>
            <a:ext cx="2967750" cy="11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Arrowmen </a:t>
            </a:r>
            <a:r>
              <a:rPr lang="en"/>
              <a:t>Responsibility</a:t>
            </a:r>
            <a:r>
              <a:rPr lang="en"/>
              <a:t> and Candidate Eligibility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 Arrowman’s primary obligation is to his/her unit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○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To provide leadership, promote camping, and setting the example for other scouts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be eligible to join the OA, youth must: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○"/>
            </a:pPr>
            <a:r>
              <a:rPr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 registered in a BSA unit,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○"/>
            </a:pPr>
            <a:r>
              <a:rPr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Hold scouts BSA First Class Rank, Venturing Discovery Award, or Sea Scout Ordinary Rank, or higher in whichever type of unit is conducting the election,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○"/>
            </a:pPr>
            <a:r>
              <a:rPr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 active in their unit and have experienced 15 nights of camping in the past 2 years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○"/>
            </a:pPr>
            <a:r>
              <a:rPr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 approved by Troop Scoutmaster, Crew Advisor, or Ship Skipper.</a:t>
            </a:r>
            <a:endParaRPr sz="2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750" y="3995475"/>
            <a:ext cx="998250" cy="11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to vote for?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Consider these questions about each candidate</a:t>
            </a:r>
            <a:endParaRPr sz="2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Who is cheerful even when facing tiresome tasks?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Will he/she continue their service in the future?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Would you want to go camping with him/her?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Does he/she constantly live by the Scout Oath and Law?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Can you depend on this person?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This is NOT a popularity contest. Vote for the people who are most deserving of this honor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2600" y="-725"/>
            <a:ext cx="2915126" cy="17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Ballot Procedure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choice is yours for who you vote for. </a:t>
            </a:r>
            <a:r>
              <a:rPr lang="en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 NOT share your choices with anyone else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If you turn in a </a:t>
            </a:r>
            <a:r>
              <a:rPr b="1"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BLANK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ballot, this will count as a </a:t>
            </a:r>
            <a:r>
              <a:rPr b="1"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 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for all the candidates on the ballot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you are new to the unit or do not know the candidates well enough,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Do NOT turn in a ballot or select the abstain option</a:t>
            </a:r>
            <a:r>
              <a:rPr lang="en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if possible. This will not be counted toward nor against anyone.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